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0" r:id="rId5"/>
    <p:sldId id="267" r:id="rId6"/>
    <p:sldId id="258" r:id="rId7"/>
    <p:sldId id="263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4E8BBE-A9BB-4D4E-B63C-677681E88A04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406640" cy="23042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естественно-научной грамотности посредством индивидуального проекта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7406640" cy="175260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47533"/>
            <a:ext cx="3960440" cy="84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0"/>
            <a:ext cx="4681975" cy="263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18565"/>
            <a:ext cx="46815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24337"/>
            <a:ext cx="46815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196752"/>
            <a:ext cx="4256350" cy="33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" y="0"/>
            <a:ext cx="455353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6815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42" y="3212976"/>
            <a:ext cx="59982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" y="0"/>
            <a:ext cx="5336395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583611"/>
            <a:ext cx="6048672" cy="322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" y="-27384"/>
            <a:ext cx="6249743" cy="35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8" y="0"/>
            <a:ext cx="4681975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56992"/>
            <a:ext cx="472040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44279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4726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38" y="3429000"/>
            <a:ext cx="5400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всего выше сказанного считаю, что проектная деятельность  и  естественно-научной грамотность тесно связаны между собой, и именно индивидуальный проект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повышает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 естественно-научной 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обучающихся. Позволяет поднять интерес к науке. Даёт возможность для  более углублённого  изучения школьной программы, повышает  мотивацию  к освоению естественнонаучных дисциплин, так и  к проектной деятельности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Российская Федерация с 1990-х годов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активное участие в международных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качества образования. Среди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них наиболее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авторитетным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,которое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проводится один раз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инициативе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сотрудничества и развития (ОЭСР).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крупнейшая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международная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образовательных результатов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школьников. Ключевой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исследования – обладают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 15-летние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учащиеся, получившие общее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образование, знаниями и умениями,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полноценного функционирования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обществе. Естественнонаучная грамотность наряду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читательской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математической грамотностью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–одно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ведущих направлений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PISA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Согласно материалам PISA,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естественно-научно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грамотный человек умеет научно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объяснять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явления, понимать особенности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интерпретировать данные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использовать научные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доказательства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понимания окружающего мира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 изменений, которые вносит в него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 испытывают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выполнении заданий, в 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информацию,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таблицах, диаграммах, схемах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анализировать или сравнивать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естественнонаучных исследований,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точку зрения, используя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аргументацию, требуется дать ответ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форме.</a:t>
            </a:r>
          </a:p>
        </p:txBody>
      </p:sp>
    </p:spTree>
    <p:extLst>
      <p:ext uri="{BB962C8B-B14F-4D97-AF65-F5344CB8AC3E}">
        <p14:creationId xmlns:p14="http://schemas.microsoft.com/office/powerpoint/2010/main" val="2815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общего образования (ФГОС СОО) устанавливает требования к личностным,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предметным результатам образования. Одним их основных направлений модернизации системы образования является обучение учащихся самостоятельно добывать и анализировать, структурировать и эффективно использовать информацию для максимальной самореализации и полезного участия в жизни общества. Обществу необходим человек функционально грамотный, умеющий работать на результат, способный к определенным, социально значимым достижениям. Одним из видов функциональной грамотности, которую будут оценивать в рамках внешней оценки учебных достижений учащихся, это естественнонаучная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2498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аправлена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выработку самостоятельных исследовательских умений (постановка проблемы, подбор методов, сбор и обработка информации, проведение экспериментов, анализ полученных результатов и выводы по работе), способствует развитию творческих способностей и логического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мышление, формирование функциональной грамотности.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проектно- исследовательской деятельности реализуется научный метод познания.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Сопоставление компетенций естественно-научной грамотности 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проектно-исследовательской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МБОУСОШ п. Пионерский проектная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деятельность осуществляется согласно Положению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индивидуальном проекте обучающихся 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классов.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Положение определяет цели и задачи проектно-исследовательской деятельности, порядок ее организации и общие требования к содержанию и оценке проектных работ учащихся. Проектно-исследовательская деятельность является одной из форм организации учебно-воспитательного процесса, способствует повышению качества образования, развитию основных компетентностей обучающихся, их успешной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является основным объектом оценки метапредметных результатов, полученных обучающимися в ходе освоения ООП среднего общего образования. Оценка метапредметных результатов представляет собой оценку достижения планируемых результатов освоения основной образовательной программы в части формирования универсальных учебных действий (разделы «Регулятивные универсальные учебные действия», «Коммуникативные универсальные учебные действия», «Познавательные универсальные учебные действия»). Основной процедурой итоговой оценки достижения метапредметных результатов является защита индивидуального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Выполнение индивидуального проекта обязательно для каждого учащегося старшей ступени ФГОС СОО. Индивидуальный проект выполняется обучающимся в течение  одного года в рамках учебного времени, специально отведённого учебным планом, и должен быть представлен в виде завершённого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</a:p>
        </p:txBody>
      </p:sp>
    </p:spTree>
    <p:extLst>
      <p:ext uri="{BB962C8B-B14F-4D97-AF65-F5344CB8AC3E}">
        <p14:creationId xmlns:p14="http://schemas.microsoft.com/office/powerpoint/2010/main" val="3692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301608" cy="5102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Задачами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выполнения ИП являются формирование первоначальных умений научно-исследовательской и (или) проектной, изобретательской деятельности, которые выражаются в том, чтобы: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актуальную проблему и решить ее, используя методы научного исследования и проектирования;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планировать свою деятельность по решению данной проблемы: обучающийся должен уметь чётко определить цель, описать шаги по её достижению, концентрироваться на достижении цели на протяжении всей работы;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позитивное отношение к научно-исследовательской и (или) проектной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навыки анализа и синтеза;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навыки сбора и обработки информации, умении выбрать необходимую информацию и правильно её использовать;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навыки публичного выступления;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навыки использования ИКТ;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способность к самоорганизации, саморегуляции и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val="318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оценке успешности обучающегося в проекте или исследовании необходимо понимать, что самой значимой оценкой для него является общественное признание состоятельности, успешности, результативности.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Положительной оценки достоин любой уровень достигнутых результатов. Не обязательно успешное участие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российском уровнях,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маленькой победой для начинающего исследователя будет и успешное участие с докладом по теме своего проекта  в классе, школе или как докладчика на научно практической конференции 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</TotalTime>
  <Words>772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Формирование естественно-научной грамотности посредством индивидуального проекта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компетенций естественно-научной грамотности и проектно-исследовательской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естественно-научной грамотности посредством индивидуального проекта</dc:title>
  <dc:creator>Пользователь</dc:creator>
  <cp:lastModifiedBy>Пользователь</cp:lastModifiedBy>
  <cp:revision>20</cp:revision>
  <dcterms:created xsi:type="dcterms:W3CDTF">2024-01-03T06:49:35Z</dcterms:created>
  <dcterms:modified xsi:type="dcterms:W3CDTF">2024-01-11T08:29:23Z</dcterms:modified>
</cp:coreProperties>
</file>